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87" r:id="rId22"/>
    <p:sldId id="293" r:id="rId23"/>
    <p:sldId id="292" r:id="rId24"/>
    <p:sldId id="291" r:id="rId25"/>
    <p:sldId id="290" r:id="rId26"/>
    <p:sldId id="289" r:id="rId27"/>
    <p:sldId id="288" r:id="rId28"/>
    <p:sldId id="272" r:id="rId29"/>
    <p:sldId id="286" r:id="rId30"/>
    <p:sldId id="285" r:id="rId31"/>
    <p:sldId id="284" r:id="rId32"/>
    <p:sldId id="283" r:id="rId33"/>
    <p:sldId id="282" r:id="rId34"/>
    <p:sldId id="281" r:id="rId35"/>
    <p:sldId id="280" r:id="rId36"/>
    <p:sldId id="279" r:id="rId37"/>
    <p:sldId id="278" r:id="rId38"/>
    <p:sldId id="277" r:id="rId39"/>
    <p:sldId id="276" r:id="rId40"/>
    <p:sldId id="275" r:id="rId41"/>
    <p:sldId id="274" r:id="rId42"/>
    <p:sldId id="273" r:id="rId43"/>
    <p:sldId id="270" r:id="rId44"/>
    <p:sldId id="271" r:id="rId45"/>
    <p:sldId id="268" r:id="rId46"/>
    <p:sldId id="269" r:id="rId47"/>
    <p:sldId id="266" r:id="rId48"/>
    <p:sldId id="267" r:id="rId49"/>
    <p:sldId id="26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ргун Е. Т\ДЕРГУН Е. Т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ергун Е. Т\ДЕРГУН Е. Т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ргун Е. Т\ДЕРГУН Е. Т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Дергун Е. Т\ДЕРГУН Е. Т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Дергун Е. Т\ДЕРГУН Е. Т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Дергун Е. Т\ДЕРГУН Е. Т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Дергун Е. Т\ДЕРГУН Е. Т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Дергун Е. Т\ДЕРГУН Е. Т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ергун Е. Т\ДЕРГУН Е. Т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Дергун Е. Т\ДЕРГУН Е. Т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Дергун Е. Т\ДЕРГУН Е. Т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Дергун Е. Т\ДЕРГУН Е. Т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Дергун Е. Т\ДЕРГУН Е. Т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Дергун Е. Т\ДЕРГУН Е. Т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Дергун Е. Т\ДЕРГУН Е. Т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Дергун Е. Т\ДЕРГУН Е. Т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Дергун Е. Т\ДЕРГУН Е. Т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Дергун Е. Т\ДЕРГУН Е. Т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Дергун Е. Т\ДЕРГУН Е. Т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Дергун Е. Т\ДЕРГУН Е. Т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ергун Е. Т\ДЕРГУН Е. Т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ргун Е. Т\ДЕРГУН Е. Т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Дергун Е. Т\ДЕРГУН Е. Т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Дергун Е. Т\ДЕРГУН Е. Т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Дергун Е. Т\ДЕРГУН Е. Т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Дергун Е. Т\ДЕРГУН Е. Т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Дергун Е. Т\ДЕРГУН Е. Т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Дергун Е. Т\ДЕРГУН Е. Т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Дергун Е. Т\ДЕРГУН Е. Т\Слайд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Дергун Е. Т\ДЕРГУН Е. Т\Слайд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Дергун Е. Т\ДЕРГУН Е. Т\Слайд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Дергун Е. Т\ДЕРГУН Е. Т\Слайд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ргун Е. Т\ДЕРГУН Е. Т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Дергун Е. Т\ДЕРГУН Е. Т\Слайд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Дергун Е. Т\ДЕРГУН Е. Т\Слайд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Дергун Е. Т\ДЕРГУН Е. Т\Слайд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Дергун Е. Т\ДЕРГУН Е. Т\Слайд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Дергун Е. Т\ДЕРГУН Е. Т\Слайд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Дергун Е. Т\ДЕРГУН Е. Т\Слайд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Дергун Е. Т\ДЕРГУН Е. Т\Слайд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Дергун Е. Т\ДЕРГУН Е. Т\Слайд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Дергун Е. Т\ДЕРГУН Е. Т\Слайд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Дергун Е. Т\ДЕРГУН Е. Т\Слайд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ргун Е. Т\ДЕРГУН Е. Т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ргун Е. Т\ДЕРГУН Е. Т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ергун Е. Т\ДЕРГУН Е. Т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ергун Е. Т\ДЕРГУН Е. Т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ергун Е. Т\ДЕРГУН Е. Т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Пользователь</cp:lastModifiedBy>
  <cp:revision>2</cp:revision>
  <dcterms:created xsi:type="dcterms:W3CDTF">2021-09-07T06:11:16Z</dcterms:created>
  <dcterms:modified xsi:type="dcterms:W3CDTF">2021-09-07T06:21:51Z</dcterms:modified>
</cp:coreProperties>
</file>